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9B0"/>
    <a:srgbClr val="DDA96F"/>
    <a:srgbClr val="A68D85"/>
    <a:srgbClr val="513C58"/>
    <a:srgbClr val="D5DBE2"/>
    <a:srgbClr val="CBCED3"/>
    <a:srgbClr val="434F60"/>
    <a:srgbClr val="CAE8F0"/>
    <a:srgbClr val="ACD2FE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4" d="100"/>
          <a:sy n="84" d="100"/>
        </p:scale>
        <p:origin x="2208" y="-56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936589"/>
            <a:ext cx="5759450" cy="817514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US" sz="1200" spc="-5" noProof="0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US" sz="1000" b="1" noProof="0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US" sz="1000" b="1" noProof="0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88187" y="5605183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Biropi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AP808261</a:t>
            </a:r>
            <a:endParaRPr lang="en-US" sz="105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Brelok z otwieraczem do butelek wykonany z recyklingowanego aluminium, z żetonem do wózka sklepowego.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en-US" sz="1000" noProof="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Rechannel Shine </a:t>
            </a: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AP808169 </a:t>
            </a:r>
            <a:endParaRPr lang="en-US" sz="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/>
              <a:t>Długopis aluminiowy z recyklingu, z metalicznym wykończeniem i niebieskim wkładem.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1012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RondoShine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AP808270</a:t>
            </a:r>
            <a:endParaRPr lang="en-US" sz="80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Brelok w kształcie okręgu, ze stali nierdzewnej z recyklingu z gumowanym wykończeniem. Ze specjalną powłoką do grawera lustrzanego.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74790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5816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noProof="0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Kieszonkowy rozmiar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30994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l-PL" sz="1200" noProof="0" dirty="0">
                <a:solidFill>
                  <a:schemeClr val="bg1"/>
                </a:solidFill>
              </a:rPr>
              <a:t>Małe, ale potężne, nasze najnowsze nowości są idealne do utrzymania marki w centrum uwagi. Rozdawaj małe, ale poręczne artykuły promocyjne, takie jak breloki do kluczy i długopisy, i obserwuj, jak świadomość Twojej marki naturalnie rośnie.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229947" y="12911461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TriScrap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AP874037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Trójkątna skrobaczka do lodu wykonana z poddanego recyklingowi plastiku PS.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12110" y="12872787"/>
            <a:ext cx="1743863" cy="204767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Miroset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pl-PL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Zestaw upominkowy składający się z 2 części w czarnym papierowym pudełku. Zawiera długopis z recyklingowanego aluminium z gumowanym wykończeniem i niebieskim wkładem oraz brelok ze stali nierdzewnej z recyklingu z gumowanym wykończeniem.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1853841" y="12895335"/>
            <a:ext cx="1987093" cy="20348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Shinely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Długopis z recyklingowanego aluminium z końcówką do ekranów dotykowych z gumowanym korpusem i kolorowymi błyszczącymi metalowymi elementami. Ze specjalną powłoką do grawerowania lustrzanego pasującego do metalowych części. Z niebieskim wkładem.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14311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14311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14311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épernyőkép, háromszög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5ED2F1F-5B3A-D0C3-F1B9-0612387FAE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23" y="11254135"/>
            <a:ext cx="1538489" cy="1538489"/>
          </a:xfrm>
          <a:prstGeom prst="rect">
            <a:avLst/>
          </a:prstGeom>
        </p:spPr>
      </p:pic>
      <p:pic>
        <p:nvPicPr>
          <p:cNvPr id="20" name="Kép 19" descr="A képen íróeszköz, toll, irodaszerek, Kiemelőeszközö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31827AE-EA70-ACD0-3229-6C868B0370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639" y="11281030"/>
            <a:ext cx="1532504" cy="1532504"/>
          </a:xfrm>
          <a:prstGeom prst="rect">
            <a:avLst/>
          </a:prstGeom>
        </p:spPr>
      </p:pic>
      <p:pic>
        <p:nvPicPr>
          <p:cNvPr id="22" name="Kép 21" descr="A képen irodaszerek, Irodai eszköz, kör, tol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7A9102B-B3FF-FB09-1E17-35782314AA8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648" y="11189902"/>
            <a:ext cx="1628632" cy="16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6720</TotalTime>
  <Words>220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165</cp:revision>
  <cp:lastPrinted>2020-10-14T10:13:42Z</cp:lastPrinted>
  <dcterms:created xsi:type="dcterms:W3CDTF">2020-04-21T06:52:21Z</dcterms:created>
  <dcterms:modified xsi:type="dcterms:W3CDTF">2025-02-12T09:46:57Z</dcterms:modified>
  <cp:category/>
</cp:coreProperties>
</file>